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65" r:id="rId4"/>
    <p:sldId id="257" r:id="rId5"/>
    <p:sldId id="266" r:id="rId6"/>
    <p:sldId id="262" r:id="rId7"/>
    <p:sldId id="260" r:id="rId8"/>
    <p:sldId id="267" r:id="rId9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01" autoAdjust="0"/>
    <p:restoredTop sz="97241" autoAdjust="0"/>
  </p:normalViewPr>
  <p:slideViewPr>
    <p:cSldViewPr>
      <p:cViewPr varScale="1">
        <p:scale>
          <a:sx n="113" d="100"/>
          <a:sy n="113" d="100"/>
        </p:scale>
        <p:origin x="-1218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8262756" y="5200357"/>
            <a:ext cx="1892949" cy="14020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85590" y="776289"/>
            <a:ext cx="8734821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85590" y="2250280"/>
            <a:ext cx="8734821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485900" y="6012657"/>
            <a:ext cx="62738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485900" y="5650705"/>
            <a:ext cx="62738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091601" y="5752308"/>
            <a:ext cx="54483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46950" y="381000"/>
            <a:ext cx="206375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67691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9154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882808"/>
            <a:ext cx="89154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90744" y="6480048"/>
            <a:ext cx="23114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5300" y="6480970"/>
            <a:ext cx="4615061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620" y="7035"/>
            <a:ext cx="9890760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8262756" y="255564"/>
            <a:ext cx="1892949" cy="14020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35268" y="6477000"/>
            <a:ext cx="23114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37657" y="6480970"/>
            <a:ext cx="4615061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55311" y="809625"/>
            <a:ext cx="54483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7007861" y="9381"/>
            <a:ext cx="2895599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5"/>
            <a:ext cx="9898380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50" y="271465"/>
            <a:ext cx="784225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2750" y="1633536"/>
            <a:ext cx="421005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722438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722438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114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95300" y="6480969"/>
            <a:ext cx="4615061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1980" y="6480969"/>
            <a:ext cx="54483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81" y="290732"/>
            <a:ext cx="11557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8756" y="290732"/>
            <a:ext cx="629443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478756" y="3427124"/>
            <a:ext cx="629443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90749" y="290732"/>
            <a:ext cx="74295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190749" y="3427124"/>
            <a:ext cx="74295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08098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95300" y="6480969"/>
            <a:ext cx="461619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21980" y="6483096"/>
            <a:ext cx="54483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114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95300" y="6481891"/>
            <a:ext cx="4615061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1980" y="6480969"/>
            <a:ext cx="54483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4" y="367664"/>
            <a:ext cx="9906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30511" y="367664"/>
            <a:ext cx="26416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521" y="320040"/>
            <a:ext cx="5715762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02224" y="6556248"/>
            <a:ext cx="23114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30511" y="6556248"/>
            <a:ext cx="5571713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11457" y="6556248"/>
            <a:ext cx="54483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4" y="150896"/>
            <a:ext cx="9906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33090" y="373966"/>
            <a:ext cx="7944612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8250" y="5867400"/>
            <a:ext cx="7944612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617208" y="6556248"/>
            <a:ext cx="227838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67968" y="6557169"/>
            <a:ext cx="5360411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01958" y="6556248"/>
            <a:ext cx="39624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620" y="14069"/>
            <a:ext cx="9890760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5"/>
            <a:ext cx="9898380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7007861" y="4948410"/>
            <a:ext cx="2895599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1882808"/>
            <a:ext cx="89154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190744" y="6480969"/>
            <a:ext cx="23114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95300" y="6481891"/>
            <a:ext cx="4615061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221980" y="6480969"/>
            <a:ext cx="54483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advClick="0" advTm="400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486" y="1928802"/>
            <a:ext cx="7899852" cy="92869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CheckNC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728" y="2928934"/>
            <a:ext cx="6934200" cy="13573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Система верификации управляющих программ для станков с ЧПУ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406" y="714356"/>
            <a:ext cx="8915400" cy="4397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Общий вид системы </a:t>
            </a:r>
            <a:r>
              <a:rPr lang="en-US" sz="2000" dirty="0" smtClean="0">
                <a:solidFill>
                  <a:schemeClr val="bg1"/>
                </a:solidFill>
              </a:rPr>
              <a:t>CheckNC: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ma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348" y="1142984"/>
            <a:ext cx="7643866" cy="5014030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703" y="857232"/>
            <a:ext cx="8868997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en-US" sz="2000" dirty="0" smtClean="0"/>
          </a:p>
          <a:p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  <p:pic>
        <p:nvPicPr>
          <p:cNvPr id="7" name="Рисунок 6" descr="c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686" y="3000372"/>
            <a:ext cx="4572032" cy="3186045"/>
          </a:xfrm>
          <a:prstGeom prst="rect">
            <a:avLst/>
          </a:prstGeom>
        </p:spPr>
      </p:pic>
      <p:pic>
        <p:nvPicPr>
          <p:cNvPr id="5" name="Рисунок 4" descr="level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58" y="1071546"/>
            <a:ext cx="5309565" cy="2807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0968" y="4071943"/>
            <a:ext cx="3571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Измерения контрольных точек траектории, элементов траектории (отрезков или дуг), расстояний и углов между элементами траектории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1760" y="714357"/>
            <a:ext cx="33575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Визуализации технологической информации, принадлежащей к указанному элементу траектории (подача, обороты, номер инструмента, текст кадра)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703" y="785794"/>
            <a:ext cx="8868997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en-US" sz="2000" dirty="0" smtClean="0"/>
          </a:p>
          <a:p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9530" y="714356"/>
            <a:ext cx="9286940" cy="4397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Простая и гибкая настройка на любую систему ЧПУ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coo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82" y="1214422"/>
            <a:ext cx="4295081" cy="3429024"/>
          </a:xfrm>
          <a:prstGeom prst="rect">
            <a:avLst/>
          </a:prstGeom>
        </p:spPr>
      </p:pic>
      <p:pic>
        <p:nvPicPr>
          <p:cNvPr id="10" name="Рисунок 9" descr="te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438" y="2714620"/>
            <a:ext cx="4330115" cy="3462670"/>
          </a:xfrm>
          <a:prstGeom prst="rect">
            <a:avLst/>
          </a:prstGeom>
        </p:spPr>
      </p:pic>
      <p:sp>
        <p:nvSpPr>
          <p:cNvPr id="14" name="Содержимое 6"/>
          <p:cNvSpPr txBox="1">
            <a:spLocks/>
          </p:cNvSpPr>
          <p:nvPr/>
        </p:nvSpPr>
        <p:spPr>
          <a:xfrm>
            <a:off x="5024438" y="1214422"/>
            <a:ext cx="4286280" cy="1500198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Символы, определяющие адреса осей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Тип и формат адресов осей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Переключатель между плоской и объёмной обработкой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6"/>
          <p:cNvSpPr txBox="1">
            <a:spLocks/>
          </p:cNvSpPr>
          <p:nvPr/>
        </p:nvSpPr>
        <p:spPr>
          <a:xfrm>
            <a:off x="380968" y="4643446"/>
            <a:ext cx="3929090" cy="178595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Адрес инструмента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dirty="0" smtClean="0">
                <a:solidFill>
                  <a:schemeClr val="bg1"/>
                </a:solidFill>
              </a:rPr>
              <a:t>Маска, определяющая формат адреса инструмента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Адрес,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тип и функции включения оборотов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dirty="0" smtClean="0">
                <a:solidFill>
                  <a:schemeClr val="bg1"/>
                </a:solidFill>
              </a:rPr>
              <a:t>Адрес и тип подачи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703" y="785794"/>
            <a:ext cx="8868997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en-US" sz="2000" dirty="0" smtClean="0"/>
          </a:p>
          <a:p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2406" y="714356"/>
            <a:ext cx="9072626" cy="35719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Простая и гибкая настройка на любую систему ЧПУ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coo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30" y="1142984"/>
            <a:ext cx="4000528" cy="3205678"/>
          </a:xfrm>
          <a:prstGeom prst="rect">
            <a:avLst/>
          </a:prstGeom>
        </p:spPr>
      </p:pic>
      <p:pic>
        <p:nvPicPr>
          <p:cNvPr id="10" name="Рисунок 9" descr="te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786" y="3071810"/>
            <a:ext cx="3929090" cy="3143272"/>
          </a:xfrm>
          <a:prstGeom prst="rect">
            <a:avLst/>
          </a:prstGeom>
        </p:spPr>
      </p:pic>
      <p:pic>
        <p:nvPicPr>
          <p:cNvPr id="6" name="Рисунок 5" descr="tec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190" y="3000372"/>
            <a:ext cx="4000528" cy="3199109"/>
          </a:xfrm>
          <a:prstGeom prst="rect">
            <a:avLst/>
          </a:prstGeom>
        </p:spPr>
      </p:pic>
      <p:sp>
        <p:nvSpPr>
          <p:cNvPr id="7" name="Содержимое 6"/>
          <p:cNvSpPr txBox="1">
            <a:spLocks/>
          </p:cNvSpPr>
          <p:nvPr/>
        </p:nvSpPr>
        <p:spPr>
          <a:xfrm>
            <a:off x="4953000" y="1142984"/>
            <a:ext cx="4500594" cy="207170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Тип и параметры круговой интерполяции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Функции приращения, абсолюта, путевых условий и пр.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dirty="0" smtClean="0">
                <a:solidFill>
                  <a:schemeClr val="bg1"/>
                </a:solidFill>
              </a:rPr>
              <a:t>Функции, влияющие на расчёт машинного времени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09662" y="642918"/>
            <a:ext cx="6929486" cy="4286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Расчёт машинного времени обработки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time_calcu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348" y="1071546"/>
            <a:ext cx="7858180" cy="5171028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968" y="714356"/>
            <a:ext cx="8572560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Дополнительные возможности: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52472" y="1500174"/>
            <a:ext cx="8286808" cy="47149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Поиск кадра управляющей программы по указанному элементу траектории</a:t>
            </a:r>
          </a:p>
          <a:p>
            <a:pPr lvl="0"/>
            <a:r>
              <a:rPr lang="ru-RU" dirty="0" err="1" smtClean="0">
                <a:solidFill>
                  <a:schemeClr val="bg1"/>
                </a:solidFill>
              </a:rPr>
              <a:t>Покадровая</a:t>
            </a:r>
            <a:r>
              <a:rPr lang="ru-RU" dirty="0" smtClean="0">
                <a:solidFill>
                  <a:schemeClr val="bg1"/>
                </a:solidFill>
              </a:rPr>
              <a:t> прорисовка при навигации по тексту управляющей программы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Динамическая прорисовка траектории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Изменения цвета траектории по принадлежности к инструменту или по подаче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Прорисовка траекторий отдельных инструментов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Экспорт траектории в проход САПР “</a:t>
            </a:r>
            <a:r>
              <a:rPr lang="en-US" dirty="0" smtClean="0">
                <a:solidFill>
                  <a:schemeClr val="bg1"/>
                </a:solidFill>
              </a:rPr>
              <a:t>GeMMa</a:t>
            </a:r>
            <a:r>
              <a:rPr lang="ru-RU" dirty="0" smtClean="0">
                <a:solidFill>
                  <a:schemeClr val="bg1"/>
                </a:solidFill>
              </a:rPr>
              <a:t>-3</a:t>
            </a:r>
            <a:r>
              <a:rPr lang="en-US" dirty="0" smtClean="0">
                <a:solidFill>
                  <a:schemeClr val="bg1"/>
                </a:solidFill>
              </a:rPr>
              <a:t>D</a:t>
            </a:r>
            <a:r>
              <a:rPr lang="ru-RU" dirty="0" smtClean="0">
                <a:solidFill>
                  <a:schemeClr val="bg1"/>
                </a:solidFill>
              </a:rPr>
              <a:t>”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Экспорт траектории в </a:t>
            </a:r>
            <a:r>
              <a:rPr lang="en-US" dirty="0" smtClean="0">
                <a:solidFill>
                  <a:schemeClr val="bg1"/>
                </a:solidFill>
              </a:rPr>
              <a:t>APT</a:t>
            </a:r>
            <a:endParaRPr lang="ru-RU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Экспорт траектории в формат </a:t>
            </a:r>
            <a:r>
              <a:rPr lang="en-US" dirty="0" smtClean="0">
                <a:solidFill>
                  <a:schemeClr val="bg1"/>
                </a:solidFill>
              </a:rPr>
              <a:t>DXF</a:t>
            </a:r>
            <a:endParaRPr lang="ru-RU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Измерение машинного времени обработки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Визуализация ошибок круговой интерполяции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Визуализация вектора инструмента для пяти координатных управляющих программ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qr-code_гемма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310322" y="2214554"/>
            <a:ext cx="2214578" cy="20717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09662" y="1500174"/>
            <a:ext cx="4953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sz="3600" b="1" dirty="0" smtClean="0">
                <a:solidFill>
                  <a:schemeClr val="bg1"/>
                </a:solidFill>
              </a:rPr>
              <a:t>ООО </a:t>
            </a:r>
            <a:r>
              <a:rPr lang="en-US" sz="3600" b="1" dirty="0" smtClean="0">
                <a:solidFill>
                  <a:schemeClr val="bg1"/>
                </a:solidFill>
              </a:rPr>
              <a:t>“</a:t>
            </a:r>
            <a:r>
              <a:rPr lang="ru-RU" sz="3600" b="1" dirty="0" smtClean="0">
                <a:solidFill>
                  <a:schemeClr val="bg1"/>
                </a:solidFill>
              </a:rPr>
              <a:t>НТЦ ГеММа</a:t>
            </a:r>
            <a:r>
              <a:rPr lang="en-US" sz="3600" b="1" dirty="0" smtClean="0">
                <a:solidFill>
                  <a:schemeClr val="bg1"/>
                </a:solidFill>
              </a:rPr>
              <a:t>”</a:t>
            </a:r>
            <a:endParaRPr lang="ru-RU" sz="3600" b="1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+7 (495) 97-225-97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www.gemma.ru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gemma@gemma.ru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https://vk.com/gemma3d</a:t>
            </a:r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954998709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1301</TotalTime>
  <Words>216</Words>
  <PresentationFormat>Лист A4 (210x297 мм)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CheckNC</vt:lpstr>
      <vt:lpstr>Общий вид системы CheckNC:</vt:lpstr>
      <vt:lpstr>Слайд 3</vt:lpstr>
      <vt:lpstr>Простая и гибкая настройка на любую систему ЧПУ</vt:lpstr>
      <vt:lpstr>Простая и гибкая настройка на любую систему ЧПУ</vt:lpstr>
      <vt:lpstr>Расчёт машинного времени обработки</vt:lpstr>
      <vt:lpstr>Дополнительные возможности: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BICAM</dc:title>
  <dc:creator>Serg</dc:creator>
  <cp:lastModifiedBy>Пользователь Windows</cp:lastModifiedBy>
  <cp:revision>103</cp:revision>
  <dcterms:created xsi:type="dcterms:W3CDTF">2017-01-16T08:21:09Z</dcterms:created>
  <dcterms:modified xsi:type="dcterms:W3CDTF">2019-05-23T11:53:05Z</dcterms:modified>
</cp:coreProperties>
</file>